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 showGuides="1">
      <p:cViewPr varScale="1">
        <p:scale>
          <a:sx n="155" d="100"/>
          <a:sy n="155" d="100"/>
        </p:scale>
        <p:origin x="156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9DC22-31E4-4DC8-A0A2-96D4837253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DB582E-D56B-4422-80FA-A18C0E0B64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F755DC-F954-4295-B517-CE7EE6FC1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0917D9-88AC-4400-A1AB-EAE7919C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3F965F-95D8-4853-8A24-46E15DE41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3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650CB-A587-4F34-9BA5-1CAC3D606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71B090-7636-4181-BEE7-4DB72980BE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11756F-666E-498A-8B99-3C22D6D93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E92DEE-34ED-4E65-8B47-6C26F4864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D26982-4AE5-4484-B403-DAFBD5A5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5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B29C752-603E-4CF7-8BB7-47D996D5F0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2B5E53-547F-4440-AA0D-608788DAF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73C18A-E054-4E39-8CF9-2C6301E95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80F67-B1D5-4BBD-B4FB-38F788E55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2C2B77-CFAA-45C4-BB5B-088E3088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7AFA1-4187-469D-9268-0370B1ACB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02E81D-DAE3-4A19-9777-9193357EE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75CA3F-FF13-48EC-979D-8F382B713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83C38C-C38C-459A-901A-BDA0353A6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31129B-B25D-44BA-A256-637CAF09B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32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77C95-D26F-421A-92B3-70FAD04B8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31B58A-C39E-4A7B-B1DD-119966925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D832B3-63ED-4636-86DD-9995FF62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680B22-70DA-4168-92B1-824F3C00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9924C1-E616-4DF8-B404-A3F96F7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6F5200-DD73-4FF5-9618-726E9010E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6DB548-1201-4506-9150-DC80AB38B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6D2759-FEA9-49A9-9F40-FCE16E396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ED03F1-806D-48A7-B06F-33E44A61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07D6BD-005E-47E3-9E6A-AB94B6806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2E5A50-7858-4E22-930C-E04653BAA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6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03D98D-2428-4A6F-9FC6-D8914A625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396CEA-33C8-4958-8E36-35D8CA6BE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98EB32-6FFE-46A5-AD3C-0D4AF9D47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6E77BA-6264-4493-A6B0-6BBB22140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0E2AB3-0697-4B04-B7CC-F339A9D573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5B22D4-223A-4BE3-B529-39B2F7173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8CE43B-7400-44D3-871D-561B12125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2BDFD8B-FFD6-41F7-8982-34740D98D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56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8966C-928A-45E7-B8FC-B808FF93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8F18A9-7396-4089-ACA5-9D6CD0CF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09B62A2-174B-49F2-840A-C08C6DD20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7D2D7A-2329-408C-B3A3-C07CF551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8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132916-8E21-48FD-BCB8-6CE7F87CF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00AF2BF-6C28-49C0-B9EA-1E1B16B5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193F40-2E06-4C57-BCD9-0BD7D07D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24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55485-25FE-4138-8A94-CD34D59E3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63474C-80F8-4129-A387-D7B3B2866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168A0A3-B67F-4637-A873-C08BA76DB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EF0DF6-21F2-4DC0-9613-0FFFB374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DFA588-1BA3-4B85-A2BF-6023CEE04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B90F6E-2334-41DE-BD28-224AD853F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5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0595E-D834-45AF-ACF5-B7CBB3213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A0F71F-9717-4ABD-A156-66467BCE1E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FCF310-8926-4609-9586-8E03C9D93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EAEB1F-1DBC-49AF-8F97-2E50AA5CF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E64B3D-8BBD-4DF4-8BA3-C48D2F9E9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180F2E-D3C1-4FDA-8268-AA871268C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AFECA-4A87-4D44-AB2C-55DC87294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F8D1AF-539E-49EC-ABEE-B88B7F5A2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BAC8DE-B415-471C-B239-412FA61A5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CC23-B9B1-4B89-863E-1F3CA697EA65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2F2275-E969-401E-B75F-5FD320423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965E22-D8DB-4097-9C54-3A1FFFE01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A888-0A5F-47E2-9CA8-4FFA7F894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82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CD9F35-8E04-4F62-AD10-A3DC4A3F09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2491" y="176659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Создание эффективных презентаций средствами </a:t>
            </a:r>
            <a:r>
              <a:rPr lang="en-US" dirty="0">
                <a:solidFill>
                  <a:srgbClr val="FF0000"/>
                </a:solidFill>
              </a:rPr>
              <a:t>Microsoft Power Point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AE173-3114-439D-B622-510B4E041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97727" y="4613419"/>
            <a:ext cx="9144000" cy="872981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err="1">
                <a:solidFill>
                  <a:srgbClr val="002060"/>
                </a:solidFill>
              </a:rPr>
              <a:t>Делекторская</a:t>
            </a:r>
            <a:r>
              <a:rPr lang="ru-RU" dirty="0">
                <a:solidFill>
                  <a:srgbClr val="002060"/>
                </a:solidFill>
              </a:rPr>
              <a:t> Елена Владимировна, 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методист ЛИРО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E48A152F-FFA6-427C-9A3F-0F692CDF794C}"/>
              </a:ext>
            </a:extLst>
          </p:cNvPr>
          <p:cNvSpPr txBox="1">
            <a:spLocks/>
          </p:cNvSpPr>
          <p:nvPr/>
        </p:nvSpPr>
        <p:spPr>
          <a:xfrm>
            <a:off x="1233055" y="227518"/>
            <a:ext cx="9144000" cy="87298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2060"/>
                </a:solidFill>
              </a:rPr>
              <a:t>Государственное бюджетное образовательное учреждение</a:t>
            </a:r>
          </a:p>
          <a:p>
            <a:r>
              <a:rPr lang="ru-RU" dirty="0">
                <a:solidFill>
                  <a:srgbClr val="002060"/>
                </a:solidFill>
              </a:rPr>
              <a:t>Дополнительного профессионального образования</a:t>
            </a:r>
          </a:p>
          <a:p>
            <a:r>
              <a:rPr lang="ru-RU" dirty="0">
                <a:solidFill>
                  <a:srgbClr val="002060"/>
                </a:solidFill>
              </a:rPr>
              <a:t>«Луганский институт развития образования»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9A48D2FA-C016-4647-86A1-26C902D1CC81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DDB5CA1-D943-4B2B-89D0-28D8D841F47B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103BF40-FD64-4779-8E9F-9A189FCBCE11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6C4112B-4238-4576-8A14-3DF96AA96993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734A8ED8-CA3D-4E91-8755-0D8995785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400" y="1"/>
            <a:ext cx="238760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126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Презентация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Компьютерная презентация </a:t>
            </a:r>
            <a:r>
              <a:rPr lang="ru-RU" dirty="0">
                <a:solidFill>
                  <a:srgbClr val="002060"/>
                </a:solidFill>
              </a:rPr>
              <a:t>- набор слайдов, объединённых одной темой, предназначенный для демонстрации.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Единица презентации </a:t>
            </a:r>
            <a:r>
              <a:rPr lang="ru-RU" dirty="0">
                <a:solidFill>
                  <a:srgbClr val="002060"/>
                </a:solidFill>
              </a:rPr>
              <a:t>– слайд.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Каждый слайд строится на основе </a:t>
            </a:r>
            <a:r>
              <a:rPr lang="ru-RU" dirty="0">
                <a:solidFill>
                  <a:srgbClr val="FF0000"/>
                </a:solidFill>
              </a:rPr>
              <a:t>макета.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2D056F-C40C-4E02-968F-1BF95C1B8F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8579" t="11010" r="78977" b="68889"/>
          <a:stretch/>
        </p:blipFill>
        <p:spPr>
          <a:xfrm>
            <a:off x="4308763" y="3789218"/>
            <a:ext cx="3079884" cy="2798617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21A2010-74C8-4396-A746-A76C0017551A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FFF8C814-CE7D-471E-8879-196F5A1A4A78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7247479-3292-4A7D-A07E-D4004718E938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21AE8FCD-8A6D-4B97-9923-D500E4BBA6C8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476574CE-9345-4D9C-AB4D-9814B5B09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3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Виды презентаций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Презентация со сценарием </a:t>
            </a:r>
            <a:r>
              <a:rPr lang="ru-RU" dirty="0">
                <a:solidFill>
                  <a:srgbClr val="002060"/>
                </a:solidFill>
              </a:rPr>
              <a:t>- презентация, предусматривающая показ слайдов под управлением ведущего (докладчика).</a:t>
            </a:r>
            <a:r>
              <a:rPr lang="ru-RU" dirty="0"/>
              <a:t> 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Непрерывная презентация </a:t>
            </a:r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dirty="0" err="1">
                <a:solidFill>
                  <a:srgbClr val="002060"/>
                </a:solidFill>
              </a:rPr>
              <a:t>самопоказывающаяся</a:t>
            </a:r>
            <a:r>
              <a:rPr lang="ru-RU" dirty="0">
                <a:solidFill>
                  <a:srgbClr val="002060"/>
                </a:solidFill>
              </a:rPr>
              <a:t> презентация, в которой не предусмотрен диалог с пользователем и нет ведущего.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Мультимедийная презентация </a:t>
            </a:r>
            <a:r>
              <a:rPr lang="ru-RU" dirty="0">
                <a:solidFill>
                  <a:srgbClr val="002060"/>
                </a:solidFill>
              </a:rPr>
              <a:t>- презентация, которая предусматривает диалог между пользователем и компьютером.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521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Алгоритм создания компьютерных презентаций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773" y="1946563"/>
            <a:ext cx="10515600" cy="4255365"/>
          </a:xfr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altLang="ru-RU" dirty="0">
                <a:solidFill>
                  <a:srgbClr val="C00000"/>
                </a:solidFill>
              </a:rPr>
              <a:t>Этап 1. Планирование презентации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ru-RU" altLang="ru-RU" dirty="0">
              <a:solidFill>
                <a:srgbClr val="C00000"/>
              </a:solidFill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</a:rPr>
              <a:t>Выбор темы.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</a:rPr>
              <a:t>Составление плана презентации.</a:t>
            </a:r>
          </a:p>
          <a:p>
            <a:pPr marL="514350" lvl="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dirty="0">
                <a:solidFill>
                  <a:srgbClr val="002060"/>
                </a:solidFill>
              </a:rPr>
              <a:t>Подготовка материалов по пунктам плана. Выявление форм представления материала (текст, аудио, видео, графика, диаграммы и т.д.)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</a:rPr>
              <a:t>Компоновка материалов.</a:t>
            </a: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554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Алгоритм создания компьютерных презентаций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191" y="1923726"/>
            <a:ext cx="10515600" cy="4082184"/>
          </a:xfrm>
        </p:spPr>
        <p:txBody>
          <a:bodyPr>
            <a:normAutofit/>
          </a:bodyPr>
          <a:lstStyle/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C00000"/>
                </a:solidFill>
              </a:rPr>
              <a:t>Этап 2. Создание презентации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>
              <a:solidFill>
                <a:srgbClr val="C00000"/>
              </a:solidFill>
            </a:endParaRP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6"/>
            </a:pPr>
            <a:r>
              <a:rPr lang="ru-RU" altLang="ru-RU" dirty="0">
                <a:solidFill>
                  <a:srgbClr val="002060"/>
                </a:solidFill>
              </a:rPr>
              <a:t>Выбор шаблона оформления презентации (</a:t>
            </a:r>
            <a:r>
              <a:rPr lang="ru-RU" dirty="0">
                <a:solidFill>
                  <a:srgbClr val="002060"/>
                </a:solidFill>
              </a:rPr>
              <a:t>файл, содержащий макеты, цветовую схему, шрифты, эффекты, стили фона и т.д.)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ru-RU" altLang="ru-RU" dirty="0">
                <a:solidFill>
                  <a:srgbClr val="002060"/>
                </a:solidFill>
              </a:rPr>
              <a:t>Создание слайдов.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ru-RU" altLang="ru-RU" dirty="0">
                <a:solidFill>
                  <a:srgbClr val="002060"/>
                </a:solidFill>
              </a:rPr>
              <a:t>Настройка смены слайдов.</a:t>
            </a: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6"/>
            </a:pPr>
            <a:r>
              <a:rPr lang="ru-RU" altLang="ru-RU" dirty="0">
                <a:solidFill>
                  <a:srgbClr val="002060"/>
                </a:solidFill>
              </a:rPr>
              <a:t>Настройка анимации слайдов.</a:t>
            </a: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6"/>
            </a:pPr>
            <a:r>
              <a:rPr lang="ru-RU" altLang="ru-RU" dirty="0">
                <a:solidFill>
                  <a:srgbClr val="002060"/>
                </a:solidFill>
              </a:rPr>
              <a:t>Сохранение презентации.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891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Алгоритм создания компьютерных презентаций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191" y="1923726"/>
            <a:ext cx="10515600" cy="4082184"/>
          </a:xfrm>
        </p:spPr>
        <p:txBody>
          <a:bodyPr>
            <a:normAutofit/>
          </a:bodyPr>
          <a:lstStyle/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C00000"/>
                </a:solidFill>
              </a:rPr>
              <a:t>Этап 3. Репетиция презентации</a:t>
            </a:r>
          </a:p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dirty="0">
              <a:solidFill>
                <a:srgbClr val="C00000"/>
              </a:solidFill>
            </a:endParaRP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11"/>
            </a:pPr>
            <a:r>
              <a:rPr lang="ru-RU" altLang="ru-RU" dirty="0">
                <a:solidFill>
                  <a:srgbClr val="002060"/>
                </a:solidFill>
              </a:rPr>
              <a:t>Репетиция доклада совместно с презентацией.</a:t>
            </a: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11"/>
            </a:pPr>
            <a:r>
              <a:rPr lang="ru-RU" altLang="ru-RU" dirty="0">
                <a:solidFill>
                  <a:srgbClr val="002060"/>
                </a:solidFill>
              </a:rPr>
              <a:t>Редактирование и устранение недочётов презентации.</a:t>
            </a:r>
          </a:p>
          <a:p>
            <a:pPr marL="514350" indent="-5143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11"/>
            </a:pPr>
            <a:r>
              <a:rPr lang="ru-RU" altLang="ru-RU" dirty="0">
                <a:solidFill>
                  <a:srgbClr val="002060"/>
                </a:solidFill>
              </a:rPr>
              <a:t>Настройка времени.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291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Области использования презентаций в образовательном процессе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8294"/>
            <a:ext cx="10515600" cy="4664575"/>
          </a:xfrm>
        </p:spPr>
        <p:txBody>
          <a:bodyPr>
            <a:normAutofit/>
          </a:bodyPr>
          <a:lstStyle/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Визуализация основных положений доклада, выступления и т.д.;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Визуализация лекции, опросного материала, заданий для повторения материала и т.д.;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раздаточного материала для печати (рабочих листов), наградных документов (грамот, свидетельств и т.д.);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интерактивных игр, квестов, кроссвордов и др.;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интерактивных учебников и пособий.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личного портфолио.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68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CC46F-B1C3-483E-A3BA-6A30D42D0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Критерии эффективной презентации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191" y="2141537"/>
            <a:ext cx="10515600" cy="4351338"/>
          </a:xfrm>
        </p:spPr>
        <p:txBody>
          <a:bodyPr>
            <a:normAutofit/>
          </a:bodyPr>
          <a:lstStyle/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Визуализация основных положений доклада, выступления и т.д.;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Визуализация лекции, опросного материала, заданий для повторения материала и т.д.;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раздаточного материала для печати (рабочих листов), наградных документов (грамот, свидетельств и т.д.);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интерактивных игр, квестов, кроссвордов и др.;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Создание интерактивных учебников и пособий.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43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5034629-2C1A-452B-83D2-E65405A9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245" y="1559646"/>
            <a:ext cx="10515600" cy="4351338"/>
          </a:xfr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6000" b="0" i="0" dirty="0">
                <a:solidFill>
                  <a:srgbClr val="FF0000"/>
                </a:solidFill>
                <a:effectLst/>
                <a:latin typeface="YS Text"/>
              </a:rPr>
              <a:t>Хорошая презентация может превратить сложные идеи в понятные и увлекательные.</a:t>
            </a:r>
            <a:endParaRPr kumimoji="0" lang="ru-RU" altLang="ru-RU" sz="6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1BC26853-9F94-478C-ABD6-5755C4788A60}"/>
              </a:ext>
            </a:extLst>
          </p:cNvPr>
          <p:cNvCxnSpPr/>
          <p:nvPr/>
        </p:nvCxnSpPr>
        <p:spPr>
          <a:xfrm>
            <a:off x="138545" y="131618"/>
            <a:ext cx="0" cy="65947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834001-DBFA-4DD5-BA5D-7CC3BDE5BDEA}"/>
              </a:ext>
            </a:extLst>
          </p:cNvPr>
          <p:cNvCxnSpPr/>
          <p:nvPr/>
        </p:nvCxnSpPr>
        <p:spPr>
          <a:xfrm>
            <a:off x="138545" y="6726382"/>
            <a:ext cx="1183871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903715D-2664-4821-A724-7EEC1D8254A0}"/>
              </a:ext>
            </a:extLst>
          </p:cNvPr>
          <p:cNvCxnSpPr/>
          <p:nvPr/>
        </p:nvCxnSpPr>
        <p:spPr>
          <a:xfrm>
            <a:off x="228600" y="227518"/>
            <a:ext cx="0" cy="64226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85273C-D672-43D5-9B95-46B24C8E5A36}"/>
              </a:ext>
            </a:extLst>
          </p:cNvPr>
          <p:cNvCxnSpPr/>
          <p:nvPr/>
        </p:nvCxnSpPr>
        <p:spPr>
          <a:xfrm>
            <a:off x="228600" y="6650182"/>
            <a:ext cx="1163089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Picture background">
            <a:extLst>
              <a:ext uri="{FF2B5EF4-FFF2-40B4-BE49-F238E27FC236}">
                <a16:creationId xmlns:a16="http://schemas.microsoft.com/office/drawing/2014/main" id="{E997B133-3BA7-459E-8182-0F9FF719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19" y="227518"/>
            <a:ext cx="949036" cy="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6690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363</Words>
  <Application>Microsoft Office PowerPoint</Application>
  <PresentationFormat>Широкоэкранный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YS Text</vt:lpstr>
      <vt:lpstr>Тема Office</vt:lpstr>
      <vt:lpstr>Создание эффективных презентаций средствами Microsoft Power Point</vt:lpstr>
      <vt:lpstr>Презентация</vt:lpstr>
      <vt:lpstr>Виды презентаций</vt:lpstr>
      <vt:lpstr>Алгоритм создания компьютерных презентаций</vt:lpstr>
      <vt:lpstr>Алгоритм создания компьютерных презентаций</vt:lpstr>
      <vt:lpstr>Алгоритм создания компьютерных презентаций</vt:lpstr>
      <vt:lpstr>Области использования презентаций в образовательном процессе</vt:lpstr>
      <vt:lpstr>Критерии эффективной презентации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эффективных презентаций средствами Microsoft Power Point</dc:title>
  <dc:creator>Лена</dc:creator>
  <cp:lastModifiedBy>Лена</cp:lastModifiedBy>
  <cp:revision>4</cp:revision>
  <dcterms:created xsi:type="dcterms:W3CDTF">2025-09-22T17:24:00Z</dcterms:created>
  <dcterms:modified xsi:type="dcterms:W3CDTF">2025-09-22T19:38:39Z</dcterms:modified>
</cp:coreProperties>
</file>